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4"/>
  </p:sldMasterIdLst>
  <p:notesMasterIdLst>
    <p:notesMasterId r:id="rId17"/>
  </p:notesMasterIdLst>
  <p:sldIdLst>
    <p:sldId id="293" r:id="rId5"/>
    <p:sldId id="324" r:id="rId6"/>
    <p:sldId id="325" r:id="rId7"/>
    <p:sldId id="326" r:id="rId8"/>
    <p:sldId id="327" r:id="rId9"/>
    <p:sldId id="328" r:id="rId10"/>
    <p:sldId id="333" r:id="rId11"/>
    <p:sldId id="329" r:id="rId12"/>
    <p:sldId id="330" r:id="rId13"/>
    <p:sldId id="331" r:id="rId14"/>
    <p:sldId id="332" r:id="rId15"/>
    <p:sldId id="32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DCC5"/>
    <a:srgbClr val="4A9CCC"/>
    <a:srgbClr val="CBE8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48DAE1-AE98-4977-9813-99043BEA4C4A}" type="datetimeFigureOut">
              <a:rPr lang="en-US" smtClean="0"/>
              <a:pPr/>
              <a:t>22-Jun-23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7627B7-E04E-4306-98F2-113EB67E76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6575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3E302-8722-4D64-B9C5-3B200868FB17}" type="datetime1">
              <a:rPr lang="en-US" smtClean="0"/>
              <a:pPr/>
              <a:t>22-Jun-23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32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0FCBD-C490-4CAE-B20B-A3DAC8DB4F8C}" type="datetime1">
              <a:rPr lang="en-US" smtClean="0"/>
              <a:pPr/>
              <a:t>22-Jun-23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550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C8839-538B-4254-BEA2-5C2FBEFFAA92}" type="datetime1">
              <a:rPr lang="en-US" smtClean="0"/>
              <a:pPr/>
              <a:t>22-Jun-23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8490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11BA6-1A82-4D09-AD9A-2B50F6DC3AC7}" type="datetime1">
              <a:rPr lang="en-US" smtClean="0"/>
              <a:pPr/>
              <a:t>22-Jun-23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12801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7A6A6-968E-4FA1-B100-E2C0A67A9927}" type="datetime1">
              <a:rPr lang="en-US" smtClean="0"/>
              <a:pPr/>
              <a:t>22-Jun-23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9318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FD4D-53CA-41A0-9503-CBDAB1A6E200}" type="datetime1">
              <a:rPr lang="en-US" smtClean="0"/>
              <a:pPr/>
              <a:t>22-Jun-23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6698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7ABE8-1ACF-4CC7-82AD-17D533EC8E92}" type="datetime1">
              <a:rPr lang="en-US" smtClean="0"/>
              <a:pPr/>
              <a:t>22-Jun-23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6146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2CA95-22E0-44E5-A665-345A520D8AFD}" type="datetime1">
              <a:rPr lang="en-US" smtClean="0"/>
              <a:pPr/>
              <a:t>22-Jun-23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5306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8D00F-AF49-4822-BCBB-C4300EE5BB94}" type="datetime1">
              <a:rPr lang="en-US" smtClean="0"/>
              <a:pPr/>
              <a:t>22-Jun-23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042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D131A-CE29-441F-AB76-404106CAD10C}" type="datetime1">
              <a:rPr lang="en-US" smtClean="0"/>
              <a:pPr/>
              <a:t>22-Jun-23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251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A1696-BDD1-41CF-9EE0-6571146FBC9C}" type="datetime1">
              <a:rPr lang="en-US" smtClean="0"/>
              <a:pPr/>
              <a:t>22-Jun-23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602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F6C38-80E7-4278-85F7-2B435DAD9D46}" type="datetime1">
              <a:rPr lang="en-US" smtClean="0"/>
              <a:pPr/>
              <a:t>22-Jun-23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496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416EB-4550-485C-84E0-7B7C44526490}" type="datetime1">
              <a:rPr lang="en-US" smtClean="0"/>
              <a:pPr/>
              <a:t>22-Jun-23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527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3EB27-F325-4CF4-AA1C-FFC68A450AD9}" type="datetime1">
              <a:rPr lang="en-US" smtClean="0"/>
              <a:pPr/>
              <a:t>22-Jun-23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727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CACDF-1755-49ED-A998-ABC29612FE36}" type="datetime1">
              <a:rPr lang="en-US" smtClean="0"/>
              <a:pPr/>
              <a:t>22-Jun-23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264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54E20-A339-4B72-B088-E4F9768D6DF3}" type="datetime1">
              <a:rPr lang="en-US" smtClean="0"/>
              <a:pPr/>
              <a:t>22-Jun-23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224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FE1A9-F203-481F-BA4A-3F5E78CE68E9}" type="datetime1">
              <a:rPr lang="en-US" smtClean="0"/>
              <a:pPr/>
              <a:t>22-Jun-23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65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330AAC-9826-486E-B7B5-BFF887A78C02}" type="datetime1">
              <a:rPr lang="en-US" smtClean="0"/>
              <a:pPr/>
              <a:t>22-Jun-23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8992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9757" y="-22363"/>
            <a:ext cx="12337774" cy="688036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1D92108-BEA2-00CB-8017-4FA7F6D31EEB}"/>
              </a:ext>
            </a:extLst>
          </p:cNvPr>
          <p:cNvSpPr/>
          <p:nvPr/>
        </p:nvSpPr>
        <p:spPr>
          <a:xfrm>
            <a:off x="4732905" y="1575539"/>
            <a:ext cx="6665844" cy="4240696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C5AD4D-7EBD-2D22-5C2D-C5BEE3672D8B}"/>
              </a:ext>
            </a:extLst>
          </p:cNvPr>
          <p:cNvSpPr txBox="1"/>
          <p:nvPr/>
        </p:nvSpPr>
        <p:spPr>
          <a:xfrm>
            <a:off x="4927515" y="1575539"/>
            <a:ext cx="64712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5">
                    <a:lumMod val="50000"/>
                  </a:schemeClr>
                </a:solidFill>
              </a:rPr>
              <a:t>Project Name: MooMarket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DCDAF5-BD1C-D244-7FC5-67FBB5BAA2DF}"/>
              </a:ext>
            </a:extLst>
          </p:cNvPr>
          <p:cNvSpPr txBox="1"/>
          <p:nvPr/>
        </p:nvSpPr>
        <p:spPr>
          <a:xfrm>
            <a:off x="5068347" y="2713421"/>
            <a:ext cx="599496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Group members:</a:t>
            </a:r>
          </a:p>
          <a:p>
            <a:pPr lvl="1">
              <a:spcAft>
                <a:spcPts val="600"/>
              </a:spcAft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1905009 – </a:t>
            </a:r>
            <a:r>
              <a:rPr lang="en-US" sz="2400" dirty="0" err="1">
                <a:solidFill>
                  <a:schemeClr val="accent5">
                    <a:lumMod val="50000"/>
                  </a:schemeClr>
                </a:solidFill>
              </a:rPr>
              <a:t>Sidratul</a:t>
            </a: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5">
                    <a:lumMod val="50000"/>
                  </a:schemeClr>
                </a:solidFill>
              </a:rPr>
              <a:t>Muntaha</a:t>
            </a: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 Khan</a:t>
            </a:r>
          </a:p>
          <a:p>
            <a:pPr lvl="1">
              <a:spcAft>
                <a:spcPts val="600"/>
              </a:spcAft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1905010 – Md. Muhaiminul Islam Nafi</a:t>
            </a:r>
          </a:p>
          <a:p>
            <a:pPr lvl="1">
              <a:spcAft>
                <a:spcPts val="600"/>
              </a:spcAft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1905020 – Gazi </a:t>
            </a:r>
            <a:r>
              <a:rPr lang="en-US" sz="2400" dirty="0" err="1">
                <a:solidFill>
                  <a:schemeClr val="accent5">
                    <a:lumMod val="50000"/>
                  </a:schemeClr>
                </a:solidFill>
              </a:rPr>
              <a:t>Fardin</a:t>
            </a: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5">
                    <a:lumMod val="50000"/>
                  </a:schemeClr>
                </a:solidFill>
              </a:rPr>
              <a:t>Zafor</a:t>
            </a: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5">
                    <a:lumMod val="50000"/>
                  </a:schemeClr>
                </a:solidFill>
              </a:rPr>
              <a:t>Suvro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  <a:p>
            <a:pPr lvl="1">
              <a:spcAft>
                <a:spcPts val="600"/>
              </a:spcAft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1905021 – </a:t>
            </a:r>
            <a:r>
              <a:rPr lang="en-US" sz="2400" dirty="0" err="1">
                <a:solidFill>
                  <a:schemeClr val="accent5">
                    <a:lumMod val="50000"/>
                  </a:schemeClr>
                </a:solidFill>
              </a:rPr>
              <a:t>Sakib</a:t>
            </a: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 Mohammed </a:t>
            </a:r>
            <a:r>
              <a:rPr lang="en-US" sz="2400" dirty="0" err="1">
                <a:solidFill>
                  <a:schemeClr val="accent5">
                    <a:lumMod val="50000"/>
                  </a:schemeClr>
                </a:solidFill>
              </a:rPr>
              <a:t>Sobaha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  <a:p>
            <a:pPr lvl="1">
              <a:spcAft>
                <a:spcPts val="600"/>
              </a:spcAft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1805017 – Rizvan Jawad </a:t>
            </a:r>
            <a:r>
              <a:rPr lang="en-US" sz="2400" dirty="0" err="1">
                <a:solidFill>
                  <a:schemeClr val="accent5">
                    <a:lumMod val="50000"/>
                  </a:schemeClr>
                </a:solidFill>
              </a:rPr>
              <a:t>Ruhan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  <a:p>
            <a:pPr lvl="1">
              <a:spcAft>
                <a:spcPts val="600"/>
              </a:spcAft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1805066 - </a:t>
            </a:r>
            <a:r>
              <a:rPr lang="en-US" sz="2400" dirty="0" err="1">
                <a:solidFill>
                  <a:schemeClr val="accent5">
                    <a:lumMod val="50000"/>
                  </a:schemeClr>
                </a:solidFill>
              </a:rPr>
              <a:t>Najmus</a:t>
            </a: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5">
                    <a:lumMod val="50000"/>
                  </a:schemeClr>
                </a:solidFill>
              </a:rPr>
              <a:t>Sakib</a:t>
            </a:r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 Rashid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3C4C452-D94E-2ABB-7775-179BCA73BE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722" y="4094920"/>
            <a:ext cx="2520291" cy="251445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2C2C729-A444-3F0C-98BD-DC94B9A2E228}"/>
              </a:ext>
            </a:extLst>
          </p:cNvPr>
          <p:cNvSpPr txBox="1"/>
          <p:nvPr/>
        </p:nvSpPr>
        <p:spPr>
          <a:xfrm>
            <a:off x="5049078" y="2301863"/>
            <a:ext cx="58309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Course No: CSE 326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0DB50-67D5-13CA-C0A3-C54180C2A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1"/>
            <a:ext cx="10353761" cy="4572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5. Reviews and ratings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0BDEF-515D-2C6A-5470-F9D675627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444" y="1560098"/>
            <a:ext cx="10353762" cy="450573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Buyers can give ratings and reviews of a product they received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The admins of our portal can distinguish good and bad sellers from these reviews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The admins can offer “priority points” to the good sellers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The admins can ban bad sellers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Advertisements will be displayed according to the priority points of the sellers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B5A197-67F5-2F9A-E2D3-EA91321D4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z="2400" smtClean="0"/>
              <a:pPr/>
              <a:t>10</a:t>
            </a:fld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8DE379-C846-189F-3213-B415BEB0964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316277" y="293592"/>
            <a:ext cx="997141" cy="99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CD32D-5936-C9D1-8E4F-25571B73F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1"/>
            <a:ext cx="10353761" cy="457200"/>
          </a:xfrm>
        </p:spPr>
        <p:txBody>
          <a:bodyPr>
            <a:normAutofit fontScale="90000"/>
          </a:bodyPr>
          <a:lstStyle/>
          <a:p>
            <a:r>
              <a:rPr lang="en-US" dirty="0"/>
              <a:t>Additionally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56026-603B-FD9E-609A-C768CF83A3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444" y="1245704"/>
            <a:ext cx="10353762" cy="549965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We can make a report with all information stored in our database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We can provide the report to government for further data analysis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Many data analysis can be done like how much meats are sold annually, what are the recent preferences of consumers etc.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87CC45-0B47-355D-FDED-50A9CBA6E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z="2400" smtClean="0"/>
              <a:pPr/>
              <a:t>11</a:t>
            </a:fld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96EE6A-E6D4-D46F-8F41-DEC9E9A60B3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27273" y="1892053"/>
            <a:ext cx="1030051" cy="10300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C55542-453D-FB4B-2CE7-8206CAB8A09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27273" y="4853224"/>
            <a:ext cx="1030051" cy="1030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803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220" y="2247901"/>
            <a:ext cx="10353761" cy="2202620"/>
          </a:xfrm>
        </p:spPr>
        <p:txBody>
          <a:bodyPr>
            <a:noAutofit/>
          </a:bodyPr>
          <a:lstStyle/>
          <a:p>
            <a:r>
              <a:rPr lang="en-US" sz="6600" dirty="0"/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56EC5-94AD-CEEF-8AC2-7E9FF10AF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1"/>
            <a:ext cx="10353761" cy="457200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19C6F-864D-AB3B-1477-94A15C2EC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95060"/>
            <a:ext cx="10353762" cy="3896139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800" dirty="0"/>
              <a:t>This web portal will serve as a communication(Selling and buying) medium between Sellers and Buyers of meat and cattle.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800" dirty="0"/>
              <a:t>There will be different kinds of options for sellers to provide their advertisements on their products.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800" dirty="0"/>
              <a:t>There will be different kinds of options for buyers to buy their desired products.</a:t>
            </a:r>
          </a:p>
          <a:p>
            <a:pPr marL="457200" indent="-457200">
              <a:buFont typeface="+mj-lt"/>
              <a:buAutoNum type="arabicPeriod"/>
            </a:pP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75C445-1353-FEFA-2190-CBD54C700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34B7E4EF-A1BD-40F4-AB7B-04F084DD991D}" type="slidenum">
              <a:rPr lang="en-US" sz="2400" smtClean="0"/>
              <a:pPr/>
              <a:t>2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10253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9A80B-83CA-9ED8-D2F5-088DAB815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1"/>
            <a:ext cx="10353761" cy="457200"/>
          </a:xfrm>
        </p:spPr>
        <p:txBody>
          <a:bodyPr>
            <a:normAutofit fontScale="90000"/>
          </a:bodyPr>
          <a:lstStyle/>
          <a:p>
            <a:r>
              <a:rPr lang="en-US" dirty="0"/>
              <a:t>Users of the portal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EC5E8-16A6-5E39-AD39-C67FB96C3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948070"/>
            <a:ext cx="10353762" cy="83941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800" dirty="0"/>
              <a:t>There will be three kinds of users.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085A-9D6B-778E-BE0A-548DA7A1D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z="2400" smtClean="0"/>
              <a:pPr/>
              <a:t>3</a:t>
            </a:fld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0A614-DD07-4B15-0530-6FE26B96EBB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141304" y="3028469"/>
            <a:ext cx="2150504" cy="21505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C3C8DA-2D71-F4C0-7171-E8BABAFEB9B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992415" y="3028466"/>
            <a:ext cx="2150506" cy="21505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0C8E82-6530-6617-9980-DFD28AB2CFB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900193" y="3028467"/>
            <a:ext cx="2150505" cy="215050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4B463B-673B-674C-A26B-1D1F57D4A052}"/>
              </a:ext>
            </a:extLst>
          </p:cNvPr>
          <p:cNvSpPr txBox="1"/>
          <p:nvPr/>
        </p:nvSpPr>
        <p:spPr>
          <a:xfrm>
            <a:off x="2192310" y="5600686"/>
            <a:ext cx="2093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Admin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93C2FF-76F4-47DC-1E7A-AE475FD83CFB}"/>
              </a:ext>
            </a:extLst>
          </p:cNvPr>
          <p:cNvSpPr txBox="1"/>
          <p:nvPr/>
        </p:nvSpPr>
        <p:spPr>
          <a:xfrm>
            <a:off x="5279403" y="5600686"/>
            <a:ext cx="2093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Sellers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76D907-AF25-BA8F-D058-7F1E39733C65}"/>
              </a:ext>
            </a:extLst>
          </p:cNvPr>
          <p:cNvSpPr txBox="1"/>
          <p:nvPr/>
        </p:nvSpPr>
        <p:spPr>
          <a:xfrm>
            <a:off x="8420168" y="5600686"/>
            <a:ext cx="2093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Buyers</a:t>
            </a:r>
          </a:p>
        </p:txBody>
      </p:sp>
    </p:spTree>
    <p:extLst>
      <p:ext uri="{BB962C8B-B14F-4D97-AF65-F5344CB8AC3E}">
        <p14:creationId xmlns:p14="http://schemas.microsoft.com/office/powerpoint/2010/main" val="3037727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FF89C-9867-6D43-7C0B-931E8649D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CB619-8687-EE8D-AEDB-557EE1980D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398642"/>
            <a:ext cx="10353762" cy="3392557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400" dirty="0"/>
              <a:t>Advertisements provided by sellers of their products</a:t>
            </a:r>
          </a:p>
          <a:p>
            <a:pPr marL="457200" indent="-457200">
              <a:buAutoNum type="arabicPeriod"/>
            </a:pPr>
            <a:r>
              <a:rPr lang="en-US" sz="2400" dirty="0"/>
              <a:t>Purchasing products by Buyers</a:t>
            </a:r>
          </a:p>
          <a:p>
            <a:pPr marL="457200" indent="-457200">
              <a:buAutoNum type="arabicPeriod"/>
            </a:pPr>
            <a:r>
              <a:rPr lang="en-US" sz="2400" dirty="0"/>
              <a:t>Filtering options for users to help users find their desired products</a:t>
            </a:r>
          </a:p>
          <a:p>
            <a:pPr marL="457200" indent="-457200">
              <a:buAutoNum type="arabicPeriod"/>
            </a:pPr>
            <a:r>
              <a:rPr lang="en-US" sz="2400" dirty="0"/>
              <a:t>Order post from buyers</a:t>
            </a:r>
          </a:p>
          <a:p>
            <a:pPr marL="457200" indent="-457200">
              <a:buAutoNum type="arabicPeriod"/>
            </a:pPr>
            <a:r>
              <a:rPr lang="en-US" sz="2400" dirty="0"/>
              <a:t>Reviews and ratings given by buyers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E7687-11AA-6095-FAC7-8AEA35071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z="2400" smtClean="0"/>
              <a:pPr/>
              <a:t>4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45736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EA766-0235-BBE3-BF90-02ADBA2E7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1"/>
            <a:ext cx="10353761" cy="457200"/>
          </a:xfrm>
        </p:spPr>
        <p:txBody>
          <a:bodyPr>
            <a:noAutofit/>
          </a:bodyPr>
          <a:lstStyle/>
          <a:p>
            <a:r>
              <a:rPr lang="en-US" sz="2800" dirty="0"/>
              <a:t>1. Advertisements by sellers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DB08E-261E-638F-AAC9-4A5B858E55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096" y="1656522"/>
            <a:ext cx="11198087" cy="4890051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Two types of sellers. Meat sellers and Cattle sellers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Normally farmers and butcher will be the sellers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Two different UI for meat and cattle sellers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For meat sellers:</a:t>
            </a:r>
          </a:p>
          <a:p>
            <a:pPr marL="0" indent="0">
              <a:buNone/>
            </a:pPr>
            <a:r>
              <a:rPr lang="en-US" dirty="0"/>
              <a:t>	Inputs: meat types, weight, price, time of freezing, certificates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For cattle sellers:</a:t>
            </a:r>
          </a:p>
          <a:p>
            <a:pPr marL="0" indent="0">
              <a:buNone/>
            </a:pPr>
            <a:r>
              <a:rPr lang="en-US" dirty="0"/>
              <a:t>	Inputs: color ,  weight, age, assumed meat weight, certificates, necessary pictures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479B1F-AE36-CA3C-2EAB-610ECC33C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z="2400" smtClean="0"/>
              <a:pPr/>
              <a:t>5</a:t>
            </a:fld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A18C58-F3B0-4B09-96F3-0E646DD07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9697" y="1350322"/>
            <a:ext cx="1239081" cy="12390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881D6D1-77BF-4CAB-5883-1F956C087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2985" y="1595096"/>
            <a:ext cx="994307" cy="9943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6ED2ABC-9834-CC25-0B37-1B784796879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765773" y="2708242"/>
            <a:ext cx="1030087" cy="103008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AAF742F-E046-B4BE-2C3B-86F3328B32D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858691" y="2708242"/>
            <a:ext cx="1030087" cy="103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514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847CC-55DF-B073-157D-BD5DFC31C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1"/>
            <a:ext cx="10353761" cy="1213414"/>
          </a:xfrm>
        </p:spPr>
        <p:txBody>
          <a:bodyPr/>
          <a:lstStyle/>
          <a:p>
            <a:r>
              <a:rPr lang="en-US" dirty="0"/>
              <a:t>2. Buyers Purchasing products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2AA82-80CA-7CEF-CC95-C02500DBD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23015"/>
            <a:ext cx="10353762" cy="4060260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Normally, regular consumers, hotels and restaurants, catering service will be the buyers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Buyers can see the advertisements provided by the sellers.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Buyers can select their selective products and “add to cart” those.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When a buyer accepts an advertisement, a notification will be given to the respective seller to supply the products to the specific customer.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Buyers will give their personal information like phone number. Address etc. during placing orders.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008AB8-6CA3-25C3-3076-2C22DFC3D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z="2400" smtClean="0"/>
              <a:pPr/>
              <a:t>6</a:t>
            </a:fld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1775C8-9BE8-AFB4-5FA8-4A54B09E2A6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14011" y="710307"/>
            <a:ext cx="856959" cy="85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204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621ABD-0FDF-83CC-F403-E9C374D72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z="2400" smtClean="0"/>
              <a:pPr/>
              <a:t>7</a:t>
            </a:fld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2A396D-E4C3-1667-4667-C0FC08045F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20" t="8568" r="7210" b="6996"/>
          <a:stretch/>
        </p:blipFill>
        <p:spPr>
          <a:xfrm>
            <a:off x="2525194" y="1334601"/>
            <a:ext cx="7141611" cy="51192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6D8E53-53F2-2E52-61B5-3D53A0386F3B}"/>
              </a:ext>
            </a:extLst>
          </p:cNvPr>
          <p:cNvSpPr txBox="1"/>
          <p:nvPr/>
        </p:nvSpPr>
        <p:spPr>
          <a:xfrm>
            <a:off x="3644347" y="404191"/>
            <a:ext cx="64935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Mock UI for the buyers</a:t>
            </a:r>
          </a:p>
        </p:txBody>
      </p:sp>
    </p:spTree>
    <p:extLst>
      <p:ext uri="{BB962C8B-B14F-4D97-AF65-F5344CB8AC3E}">
        <p14:creationId xmlns:p14="http://schemas.microsoft.com/office/powerpoint/2010/main" val="3400037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6EDD7-02C4-A0A3-FD1A-60B1E3945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1"/>
            <a:ext cx="10353761" cy="457199"/>
          </a:xfrm>
        </p:spPr>
        <p:txBody>
          <a:bodyPr>
            <a:normAutofit fontScale="90000"/>
          </a:bodyPr>
          <a:lstStyle/>
          <a:p>
            <a:r>
              <a:rPr lang="en-US" dirty="0"/>
              <a:t>3. Filtering options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0C30C-F12C-1DD1-DA30-13EBD6B6F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444" y="2146852"/>
            <a:ext cx="10353762" cy="4479235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Buyers have the facilities like filtering their searches.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They can filter meat or cattle advertisements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For meats, they can filter them with respect to weight, price, specific meat part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For cattle, they can filter them with respect to color ,  weight, age, assumed meat weight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340F1D-F821-0B9A-504B-08984214D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z="2400" smtClean="0"/>
              <a:pPr/>
              <a:t>8</a:t>
            </a:fld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A6677E-E2D5-C0A1-8A8B-9DA66E2B416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490657" y="395505"/>
            <a:ext cx="744182" cy="744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22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A9749-A21A-2490-3D3C-8AF702D9C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675861"/>
          </a:xfrm>
        </p:spPr>
        <p:txBody>
          <a:bodyPr>
            <a:normAutofit/>
          </a:bodyPr>
          <a:lstStyle/>
          <a:p>
            <a:r>
              <a:rPr lang="en-US" sz="3600" dirty="0"/>
              <a:t>4. Order post from buyers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EADF1-89E6-B5A1-4013-BECFEF92E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285461"/>
            <a:ext cx="10353762" cy="508883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It is a system for large order placing from buyers with their given price.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Buyers will post a large order (suppose 20Kg meats or 5 cows) with their desired price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Sellers will see the order posts provided by the buyers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Sellers can accept these orders if they want it or they can ignore it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If a post provided by a buyer is not accepted by any seller for some specific amount of time,  then the buyer will be given a notification asking whether they want to modify the order or delete it.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C9A41A-4F1A-DE7E-989D-DED9AA390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z="2400" smtClean="0"/>
              <a:pPr/>
              <a:t>9</a:t>
            </a:fld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FD8969-9437-E22B-DC43-963110BFBD5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287199" y="305104"/>
            <a:ext cx="980357" cy="98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7371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636</TotalTime>
  <Words>589</Words>
  <Application>Microsoft Office PowerPoint</Application>
  <PresentationFormat>Widescreen</PresentationFormat>
  <Paragraphs>73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Bookman Old Style</vt:lpstr>
      <vt:lpstr>Calibri</vt:lpstr>
      <vt:lpstr>Rockwell</vt:lpstr>
      <vt:lpstr>Wingdings</vt:lpstr>
      <vt:lpstr>Damask</vt:lpstr>
      <vt:lpstr>PowerPoint Presentation</vt:lpstr>
      <vt:lpstr>Introduction</vt:lpstr>
      <vt:lpstr>Users of the portal</vt:lpstr>
      <vt:lpstr>Modules</vt:lpstr>
      <vt:lpstr>1. Advertisements by sellers</vt:lpstr>
      <vt:lpstr>2. Buyers Purchasing products</vt:lpstr>
      <vt:lpstr>PowerPoint Presentation</vt:lpstr>
      <vt:lpstr>3. Filtering options </vt:lpstr>
      <vt:lpstr>4. Order post from buyers</vt:lpstr>
      <vt:lpstr>5. Reviews and ratings</vt:lpstr>
      <vt:lpstr>Additionally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MooMarket</dc:title>
  <dc:creator>1905010 - Md. Muhaiminul Islam Nafi</dc:creator>
  <cp:lastModifiedBy>1905010 - Md. Muhaiminul Islam Nafi</cp:lastModifiedBy>
  <cp:revision>55</cp:revision>
  <dcterms:created xsi:type="dcterms:W3CDTF">2023-06-15T14:27:31Z</dcterms:created>
  <dcterms:modified xsi:type="dcterms:W3CDTF">2023-06-22T16:23:25Z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